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68" r:id="rId4"/>
    <p:sldId id="269" r:id="rId5"/>
    <p:sldId id="277" r:id="rId6"/>
    <p:sldId id="280" r:id="rId7"/>
    <p:sldId id="270" r:id="rId8"/>
    <p:sldId id="266" r:id="rId9"/>
    <p:sldId id="281" r:id="rId10"/>
    <p:sldId id="258" r:id="rId11"/>
    <p:sldId id="261" r:id="rId12"/>
    <p:sldId id="262" r:id="rId13"/>
    <p:sldId id="263" r:id="rId14"/>
    <p:sldId id="267" r:id="rId15"/>
    <p:sldId id="271" r:id="rId16"/>
    <p:sldId id="272" r:id="rId17"/>
    <p:sldId id="273" r:id="rId18"/>
    <p:sldId id="275" r:id="rId19"/>
    <p:sldId id="274" r:id="rId20"/>
    <p:sldId id="276" r:id="rId21"/>
    <p:sldId id="260" r:id="rId22"/>
    <p:sldId id="264" r:id="rId23"/>
    <p:sldId id="283" r:id="rId24"/>
    <p:sldId id="284" r:id="rId25"/>
    <p:sldId id="265" r:id="rId26"/>
    <p:sldId id="285" r:id="rId27"/>
    <p:sldId id="286" r:id="rId28"/>
    <p:sldId id="287" r:id="rId29"/>
    <p:sldId id="282" r:id="rId30"/>
    <p:sldId id="278" r:id="rId31"/>
    <p:sldId id="279" r:id="rId32"/>
  </p:sldIdLst>
  <p:sldSz cx="15544800" cy="9144000"/>
  <p:notesSz cx="6858000" cy="9144000"/>
  <p:defaultTextStyle>
    <a:defPPr>
      <a:defRPr lang="en-US"/>
    </a:defPPr>
    <a:lvl1pPr marL="0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705368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1410736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2116104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2821473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3526841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4232209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4937577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5642945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6" autoAdjust="0"/>
    <p:restoredTop sz="84343" autoAdjust="0"/>
  </p:normalViewPr>
  <p:slideViewPr>
    <p:cSldViewPr>
      <p:cViewPr varScale="1">
        <p:scale>
          <a:sx n="69" d="100"/>
          <a:sy n="69" d="100"/>
        </p:scale>
        <p:origin x="-632" y="-112"/>
      </p:cViewPr>
      <p:guideLst>
        <p:guide orient="horz" pos="2880"/>
        <p:guide pos="48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A468CB-C26E-414D-9189-B9A62FE5FCA6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14350" y="685800"/>
            <a:ext cx="58293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A4A6F-04C1-42F4-AED1-5A2207738D2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01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Renewed Vision then Renewed Strategy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Mission of the church is to grow people closer</a:t>
            </a:r>
            <a:r>
              <a:rPr lang="en-US" baseline="0" dirty="0" smtClean="0"/>
              <a:t> to God.  What then should be the main mission of the </a:t>
            </a:r>
            <a:r>
              <a:rPr lang="en-US" baseline="0" dirty="0" err="1" smtClean="0"/>
              <a:t>ChMS</a:t>
            </a:r>
            <a:r>
              <a:rPr lang="en-US" baseline="0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of our reasons for doing things are plain odd.  We</a:t>
            </a:r>
            <a:r>
              <a:rPr lang="en-US" baseline="0" dirty="0" smtClean="0"/>
              <a:t> all have them… we can see other peoples but it’s hard to see our 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43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part discipline and get ‘</a:t>
            </a:r>
            <a:r>
              <a:rPr lang="en-US" dirty="0" err="1" smtClean="0"/>
              <a:t>er</a:t>
            </a:r>
            <a:r>
              <a:rPr lang="en-US" dirty="0" smtClean="0"/>
              <a:t> done, organize people in a logical and efficient manner.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380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Compassion</a:t>
            </a:r>
            <a:r>
              <a:rPr lang="en-US" baseline="0" dirty="0" smtClean="0"/>
              <a:t> and love.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452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house divided cannot stand…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78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788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Renewed Vision then Renewed Strategy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2840572"/>
            <a:ext cx="13213080" cy="1960033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1720" y="5181600"/>
            <a:ext cx="1088136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05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10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16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21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268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2322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9375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642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0409583" y="6211956"/>
            <a:ext cx="4876800" cy="1941444"/>
          </a:xfrm>
        </p:spPr>
        <p:txBody>
          <a:bodyPr/>
          <a:lstStyle>
            <a:lvl1pPr algn="r">
              <a:buNone/>
              <a:defRPr sz="1800" baseline="0"/>
            </a:lvl1pPr>
          </a:lstStyle>
          <a:p>
            <a:pPr lvl="0"/>
            <a:r>
              <a:rPr lang="en-US" dirty="0" smtClean="0"/>
              <a:t>&lt;NAME&gt;</a:t>
            </a:r>
            <a:br>
              <a:rPr lang="en-US" dirty="0" smtClean="0"/>
            </a:br>
            <a:r>
              <a:rPr lang="en-US" dirty="0" smtClean="0"/>
              <a:t>&lt;TITLE&gt;</a:t>
            </a:r>
            <a:br>
              <a:rPr lang="en-US" dirty="0" smtClean="0"/>
            </a:br>
            <a:r>
              <a:rPr lang="en-US" dirty="0" smtClean="0"/>
              <a:t>&lt;ORGANIZATION&gt;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Email: &lt;EMAIL&gt;</a:t>
            </a:r>
            <a:br>
              <a:rPr lang="en-US" dirty="0" smtClean="0"/>
            </a:br>
            <a:r>
              <a:rPr lang="en-US" dirty="0" smtClean="0"/>
              <a:t>Twitter: &lt;@USER&gt;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2877800" y="81534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#RefreshCache</a:t>
            </a:r>
            <a:endParaRPr lang="en-US" sz="1800" dirty="0" smtClean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269980" y="1066800"/>
            <a:ext cx="3497580" cy="71014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7240" y="1066800"/>
            <a:ext cx="10233660" cy="710141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932" y="5875870"/>
            <a:ext cx="13213080" cy="1816101"/>
          </a:xfrm>
        </p:spPr>
        <p:txBody>
          <a:bodyPr anchor="t"/>
          <a:lstStyle>
            <a:lvl1pPr algn="l">
              <a:defRPr sz="6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7932" y="3875618"/>
            <a:ext cx="13213080" cy="2000249"/>
          </a:xfrm>
        </p:spPr>
        <p:txBody>
          <a:bodyPr anchor="b"/>
          <a:lstStyle>
            <a:lvl1pPr marL="0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1pPr>
            <a:lvl2pPr marL="705368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410736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16104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4pPr>
            <a:lvl5pPr marL="2821473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5pPr>
            <a:lvl6pPr marL="3526841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6pPr>
            <a:lvl7pPr marL="4232209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7pPr>
            <a:lvl8pPr marL="4937577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8pPr>
            <a:lvl9pPr marL="5642945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7240" y="2667000"/>
            <a:ext cx="6865620" cy="5501218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10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01940" y="2667000"/>
            <a:ext cx="6865620" cy="5501218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10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2590800"/>
            <a:ext cx="6868320" cy="1219200"/>
          </a:xfrm>
        </p:spPr>
        <p:txBody>
          <a:bodyPr anchor="b"/>
          <a:lstStyle>
            <a:lvl1pPr marL="0" indent="0">
              <a:buNone/>
              <a:defRPr sz="3700" b="1"/>
            </a:lvl1pPr>
            <a:lvl2pPr marL="705368" indent="0">
              <a:buNone/>
              <a:defRPr sz="3100" b="1"/>
            </a:lvl2pPr>
            <a:lvl3pPr marL="1410736" indent="0">
              <a:buNone/>
              <a:defRPr sz="2800" b="1"/>
            </a:lvl3pPr>
            <a:lvl4pPr marL="2116104" indent="0">
              <a:buNone/>
              <a:defRPr sz="2500" b="1"/>
            </a:lvl4pPr>
            <a:lvl5pPr marL="2821473" indent="0">
              <a:buNone/>
              <a:defRPr sz="2500" b="1"/>
            </a:lvl5pPr>
            <a:lvl6pPr marL="3526841" indent="0">
              <a:buNone/>
              <a:defRPr sz="2500" b="1"/>
            </a:lvl6pPr>
            <a:lvl7pPr marL="4232209" indent="0">
              <a:buNone/>
              <a:defRPr sz="2500" b="1"/>
            </a:lvl7pPr>
            <a:lvl8pPr marL="4937577" indent="0">
              <a:buNone/>
              <a:defRPr sz="2500" b="1"/>
            </a:lvl8pPr>
            <a:lvl9pPr marL="5642945" indent="0">
              <a:buNone/>
              <a:defRPr sz="25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7240" y="3886200"/>
            <a:ext cx="6868320" cy="4282016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8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24800" y="2590800"/>
            <a:ext cx="6871018" cy="1219200"/>
          </a:xfrm>
        </p:spPr>
        <p:txBody>
          <a:bodyPr anchor="b"/>
          <a:lstStyle>
            <a:lvl1pPr marL="0" indent="0">
              <a:buNone/>
              <a:defRPr sz="3700" b="1"/>
            </a:lvl1pPr>
            <a:lvl2pPr marL="705368" indent="0">
              <a:buNone/>
              <a:defRPr sz="3100" b="1"/>
            </a:lvl2pPr>
            <a:lvl3pPr marL="1410736" indent="0">
              <a:buNone/>
              <a:defRPr sz="2800" b="1"/>
            </a:lvl3pPr>
            <a:lvl4pPr marL="2116104" indent="0">
              <a:buNone/>
              <a:defRPr sz="2500" b="1"/>
            </a:lvl4pPr>
            <a:lvl5pPr marL="2821473" indent="0">
              <a:buNone/>
              <a:defRPr sz="2500" b="1"/>
            </a:lvl5pPr>
            <a:lvl6pPr marL="3526841" indent="0">
              <a:buNone/>
              <a:defRPr sz="2500" b="1"/>
            </a:lvl6pPr>
            <a:lvl7pPr marL="4232209" indent="0">
              <a:buNone/>
              <a:defRPr sz="2500" b="1"/>
            </a:lvl7pPr>
            <a:lvl8pPr marL="4937577" indent="0">
              <a:buNone/>
              <a:defRPr sz="2500" b="1"/>
            </a:lvl8pPr>
            <a:lvl9pPr marL="5642945" indent="0">
              <a:buNone/>
              <a:defRPr sz="25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96548" y="3886199"/>
            <a:ext cx="6871018" cy="4282017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8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066800"/>
            <a:ext cx="5114132" cy="1549401"/>
          </a:xfrm>
        </p:spPr>
        <p:txBody>
          <a:bodyPr anchor="b"/>
          <a:lstStyle>
            <a:lvl1pPr algn="l">
              <a:defRPr sz="31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7585" y="1066800"/>
            <a:ext cx="8689975" cy="7101421"/>
          </a:xfrm>
        </p:spPr>
        <p:txBody>
          <a:bodyPr/>
          <a:lstStyle>
            <a:lvl1pPr>
              <a:defRPr sz="4900"/>
            </a:lvl1pPr>
            <a:lvl2pPr>
              <a:defRPr sz="4300"/>
            </a:lvl2pPr>
            <a:lvl3pPr>
              <a:defRPr sz="37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6" y="2667000"/>
            <a:ext cx="5114132" cy="5501221"/>
          </a:xfrm>
        </p:spPr>
        <p:txBody>
          <a:bodyPr/>
          <a:lstStyle>
            <a:lvl1pPr marL="0" indent="0">
              <a:buNone/>
              <a:defRPr sz="2200"/>
            </a:lvl1pPr>
            <a:lvl2pPr marL="705368" indent="0">
              <a:buNone/>
              <a:defRPr sz="1900"/>
            </a:lvl2pPr>
            <a:lvl3pPr marL="1410736" indent="0">
              <a:buNone/>
              <a:defRPr sz="1500"/>
            </a:lvl3pPr>
            <a:lvl4pPr marL="2116104" indent="0">
              <a:buNone/>
              <a:defRPr sz="1400"/>
            </a:lvl4pPr>
            <a:lvl5pPr marL="2821473" indent="0">
              <a:buNone/>
              <a:defRPr sz="1400"/>
            </a:lvl5pPr>
            <a:lvl6pPr marL="3526841" indent="0">
              <a:buNone/>
              <a:defRPr sz="1400"/>
            </a:lvl6pPr>
            <a:lvl7pPr marL="4232209" indent="0">
              <a:buNone/>
              <a:defRPr sz="1400"/>
            </a:lvl7pPr>
            <a:lvl8pPr marL="4937577" indent="0">
              <a:buNone/>
              <a:defRPr sz="1400"/>
            </a:lvl8pPr>
            <a:lvl9pPr marL="5642945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890" y="6400801"/>
            <a:ext cx="9326880" cy="755652"/>
          </a:xfrm>
        </p:spPr>
        <p:txBody>
          <a:bodyPr anchor="b"/>
          <a:lstStyle>
            <a:lvl1pPr algn="l">
              <a:defRPr sz="3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6890" y="1066799"/>
            <a:ext cx="9326880" cy="5236633"/>
          </a:xfrm>
        </p:spPr>
        <p:txBody>
          <a:bodyPr/>
          <a:lstStyle>
            <a:lvl1pPr marL="0" indent="0">
              <a:buNone/>
              <a:defRPr sz="4900"/>
            </a:lvl1pPr>
            <a:lvl2pPr marL="705368" indent="0">
              <a:buNone/>
              <a:defRPr sz="4300"/>
            </a:lvl2pPr>
            <a:lvl3pPr marL="1410736" indent="0">
              <a:buNone/>
              <a:defRPr sz="3700"/>
            </a:lvl3pPr>
            <a:lvl4pPr marL="2116104" indent="0">
              <a:buNone/>
              <a:defRPr sz="3100"/>
            </a:lvl4pPr>
            <a:lvl5pPr marL="2821473" indent="0">
              <a:buNone/>
              <a:defRPr sz="3100"/>
            </a:lvl5pPr>
            <a:lvl6pPr marL="3526841" indent="0">
              <a:buNone/>
              <a:defRPr sz="3100"/>
            </a:lvl6pPr>
            <a:lvl7pPr marL="4232209" indent="0">
              <a:buNone/>
              <a:defRPr sz="3100"/>
            </a:lvl7pPr>
            <a:lvl8pPr marL="4937577" indent="0">
              <a:buNone/>
              <a:defRPr sz="3100"/>
            </a:lvl8pPr>
            <a:lvl9pPr marL="5642945" indent="0">
              <a:buNone/>
              <a:defRPr sz="3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6890" y="7156453"/>
            <a:ext cx="9326880" cy="1073148"/>
          </a:xfrm>
        </p:spPr>
        <p:txBody>
          <a:bodyPr/>
          <a:lstStyle>
            <a:lvl1pPr marL="0" indent="0">
              <a:buNone/>
              <a:defRPr sz="2200"/>
            </a:lvl1pPr>
            <a:lvl2pPr marL="705368" indent="0">
              <a:buNone/>
              <a:defRPr sz="1900"/>
            </a:lvl2pPr>
            <a:lvl3pPr marL="1410736" indent="0">
              <a:buNone/>
              <a:defRPr sz="1500"/>
            </a:lvl3pPr>
            <a:lvl4pPr marL="2116104" indent="0">
              <a:buNone/>
              <a:defRPr sz="1400"/>
            </a:lvl4pPr>
            <a:lvl5pPr marL="2821473" indent="0">
              <a:buNone/>
              <a:defRPr sz="1400"/>
            </a:lvl5pPr>
            <a:lvl6pPr marL="3526841" indent="0">
              <a:buNone/>
              <a:defRPr sz="1400"/>
            </a:lvl6pPr>
            <a:lvl7pPr marL="4232209" indent="0">
              <a:buNone/>
              <a:defRPr sz="1400"/>
            </a:lvl7pPr>
            <a:lvl8pPr marL="4937577" indent="0">
              <a:buNone/>
              <a:defRPr sz="1400"/>
            </a:lvl8pPr>
            <a:lvl9pPr marL="5642945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1066800"/>
            <a:ext cx="13990320" cy="1524000"/>
          </a:xfrm>
          <a:prstGeom prst="rect">
            <a:avLst/>
          </a:prstGeom>
        </p:spPr>
        <p:txBody>
          <a:bodyPr vert="horz" lIns="141074" tIns="70537" rIns="141074" bIns="70537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2667000"/>
            <a:ext cx="13990320" cy="5501218"/>
          </a:xfrm>
          <a:prstGeom prst="rect">
            <a:avLst/>
          </a:prstGeom>
        </p:spPr>
        <p:txBody>
          <a:bodyPr vert="horz" lIns="141074" tIns="70537" rIns="141074" bIns="70537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" y="8475137"/>
            <a:ext cx="3627120" cy="486833"/>
          </a:xfrm>
          <a:prstGeom prst="rect">
            <a:avLst/>
          </a:prstGeom>
        </p:spPr>
        <p:txBody>
          <a:bodyPr vert="horz" lIns="141074" tIns="70537" rIns="141074" bIns="70537" rtlCol="0" anchor="ctr"/>
          <a:lstStyle>
            <a:lvl1pPr algn="l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5D003-9D98-4EC5-8C49-449A98B92177}" type="datetimeFigureOut">
              <a:rPr lang="en-US" smtClean="0"/>
              <a:pPr/>
              <a:t>10/10/10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11140" y="8475137"/>
            <a:ext cx="4922520" cy="486833"/>
          </a:xfrm>
          <a:prstGeom prst="rect">
            <a:avLst/>
          </a:prstGeom>
        </p:spPr>
        <p:txBody>
          <a:bodyPr vert="horz" lIns="141074" tIns="70537" rIns="141074" bIns="70537" rtlCol="0" anchor="ctr"/>
          <a:lstStyle>
            <a:lvl1pPr algn="ct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0440" y="8475137"/>
            <a:ext cx="3627120" cy="486833"/>
          </a:xfrm>
          <a:prstGeom prst="rect">
            <a:avLst/>
          </a:prstGeom>
        </p:spPr>
        <p:txBody>
          <a:bodyPr vert="horz" lIns="141074" tIns="70537" rIns="141074" bIns="70537" rtlCol="0" anchor="ctr"/>
          <a:lstStyle>
            <a:lvl1pPr algn="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10736" rtl="0" eaLnBrk="1" latinLnBrk="0" hangingPunct="1">
        <a:spcBef>
          <a:spcPct val="0"/>
        </a:spcBef>
        <a:buNone/>
        <a:defRPr sz="6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29026" indent="-529026" algn="l" defTabSz="1410736" rtl="0" eaLnBrk="1" latinLnBrk="0" hangingPunct="1">
        <a:spcBef>
          <a:spcPct val="20000"/>
        </a:spcBef>
        <a:buFont typeface="Arial" pitchFamily="34" charset="0"/>
        <a:buChar char="•"/>
        <a:defRPr sz="49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1pPr>
      <a:lvl2pPr marL="1146223" indent="-440855" algn="l" defTabSz="1410736" rtl="0" eaLnBrk="1" latinLnBrk="0" hangingPunct="1">
        <a:spcBef>
          <a:spcPct val="20000"/>
        </a:spcBef>
        <a:buFont typeface="Arial" pitchFamily="34" charset="0"/>
        <a:buChar char="–"/>
        <a:defRPr sz="43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2pPr>
      <a:lvl3pPr marL="1763420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7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3pPr>
      <a:lvl4pPr marL="2468789" indent="-352684" algn="l" defTabSz="1410736" rtl="0" eaLnBrk="1" latinLnBrk="0" hangingPunct="1">
        <a:spcBef>
          <a:spcPct val="20000"/>
        </a:spcBef>
        <a:buFont typeface="Arial" pitchFamily="34" charset="0"/>
        <a:buChar char="–"/>
        <a:defRPr sz="31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4pPr>
      <a:lvl5pPr marL="3174157" indent="-352684" algn="l" defTabSz="1410736" rtl="0" eaLnBrk="1" latinLnBrk="0" hangingPunct="1">
        <a:spcBef>
          <a:spcPct val="20000"/>
        </a:spcBef>
        <a:buFont typeface="Arial" pitchFamily="34" charset="0"/>
        <a:buChar char="»"/>
        <a:defRPr sz="31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5pPr>
      <a:lvl6pPr marL="3879525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6pPr>
      <a:lvl7pPr marL="4584893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7pPr>
      <a:lvl8pPr marL="5290261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8pPr>
      <a:lvl9pPr marL="5995629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05368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410736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116104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821473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3526841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232209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937577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642945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Ministry In Mind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Jon </a:t>
            </a:r>
            <a:r>
              <a:rPr lang="en-US" dirty="0" err="1" smtClean="0"/>
              <a:t>Edmiston</a:t>
            </a:r>
            <a:endParaRPr lang="en-US" dirty="0" smtClean="0"/>
          </a:p>
          <a:p>
            <a:r>
              <a:rPr lang="en-US" dirty="0" smtClean="0"/>
              <a:t>Director of Creative Technologies</a:t>
            </a:r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0" y="7010400"/>
            <a:ext cx="241479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Work On</a:t>
            </a:r>
            <a:endParaRPr lang="en-US" dirty="0"/>
          </a:p>
        </p:txBody>
      </p:sp>
      <p:pic>
        <p:nvPicPr>
          <p:cNvPr id="6" name="Picture 5" descr="2-thin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458177"/>
            <a:ext cx="13119100" cy="76858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ee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221248"/>
            <a:ext cx="14325600" cy="83926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Care For Sheep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 smtClean="0">
                <a:latin typeface="Rockwell"/>
                <a:cs typeface="Rockwell"/>
              </a:rPr>
              <a:t>Is the sheep here?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smtClean="0">
                <a:latin typeface="Rockwell"/>
                <a:cs typeface="Rockwell"/>
              </a:rPr>
              <a:t>Is the sheep healthy?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smtClean="0">
                <a:latin typeface="Rockwell"/>
                <a:cs typeface="Rockwell"/>
              </a:rPr>
              <a:t>Is the sheep happy?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smtClean="0">
                <a:latin typeface="Rockwell"/>
                <a:cs typeface="Rockwell"/>
              </a:rPr>
              <a:t>Do the sheep meet all government requirements?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smtClean="0">
                <a:latin typeface="Rockwell"/>
                <a:cs typeface="Rockwell"/>
              </a:rPr>
              <a:t>How is the ranch running?</a:t>
            </a:r>
          </a:p>
        </p:txBody>
      </p:sp>
      <p:pic>
        <p:nvPicPr>
          <p:cNvPr id="7" name="Picture 6" descr="one-shee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743200"/>
            <a:ext cx="11214100" cy="65697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Sometimes Reality Is…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 smtClean="0"/>
              <a:t>How is the ranch running?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smtClean="0"/>
              <a:t>Do the sheep meet all government requirements?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smtClean="0"/>
              <a:t>Is the sheep happy?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smtClean="0"/>
              <a:t>Is the sheep healthy?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smtClean="0"/>
              <a:t>Is the sheep here?</a:t>
            </a:r>
          </a:p>
          <a:p>
            <a:endParaRPr lang="en-US" dirty="0"/>
          </a:p>
        </p:txBody>
      </p:sp>
      <p:pic>
        <p:nvPicPr>
          <p:cNvPr id="4" name="Picture 3" descr="ran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1752069"/>
            <a:ext cx="12617450" cy="73919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razy.png"/>
          <p:cNvPicPr>
            <a:picLocks noGrp="1" noChangeAspect="1"/>
          </p:cNvPicPr>
          <p:nvPr>
            <p:ph idx="1"/>
          </p:nvPr>
        </p:nvPicPr>
        <p:blipFill>
          <a:blip r:embed="rId3"/>
          <a:srcRect l="-24495" r="-24495"/>
          <a:stretch>
            <a:fillRect/>
          </a:stretch>
        </p:blipFill>
        <p:spPr>
          <a:xfrm>
            <a:off x="685800" y="1143000"/>
            <a:ext cx="20772851" cy="8168218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752600"/>
            <a:ext cx="6515100" cy="670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2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-le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3000" y="1054070"/>
            <a:ext cx="13779500" cy="808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18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and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53803"/>
            <a:ext cx="13779500" cy="808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17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incol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8600"/>
            <a:ext cx="15185571" cy="891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630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ag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99" y="152400"/>
            <a:ext cx="15315363" cy="89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5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ntitled-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035" y="0"/>
            <a:ext cx="9144000" cy="9144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4343400"/>
            <a:ext cx="307432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latin typeface="Rockwell"/>
                <a:cs typeface="Rockwell"/>
              </a:rPr>
              <a:t>Ministry In</a:t>
            </a:r>
          </a:p>
          <a:p>
            <a:pPr algn="ctr"/>
            <a:r>
              <a:rPr lang="en-US" sz="4000" b="1" dirty="0" smtClean="0">
                <a:latin typeface="Rockwell"/>
                <a:cs typeface="Rockwell"/>
              </a:rPr>
              <a:t>Mind</a:t>
            </a:r>
            <a:endParaRPr lang="en-US" sz="4000" b="1" dirty="0">
              <a:latin typeface="Rockwell"/>
              <a:cs typeface="Rockwel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12815" y="4419600"/>
            <a:ext cx="336236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latin typeface="Rockwell"/>
                <a:cs typeface="Rockwell"/>
              </a:rPr>
              <a:t>Taking Back </a:t>
            </a:r>
          </a:p>
          <a:p>
            <a:pPr algn="ctr"/>
            <a:r>
              <a:rPr lang="en-US" sz="4000" b="1" dirty="0" smtClean="0">
                <a:latin typeface="Rockwell"/>
                <a:cs typeface="Rockwell"/>
              </a:rPr>
              <a:t>the Strategy </a:t>
            </a:r>
            <a:endParaRPr lang="en-US" sz="4000" b="1" dirty="0">
              <a:latin typeface="Rockwell"/>
              <a:cs typeface="Rockwel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eag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0" y="465066"/>
            <a:ext cx="14782800" cy="867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7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u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762000"/>
            <a:ext cx="15468600" cy="906227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429000"/>
            <a:ext cx="11480800" cy="4457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676400"/>
            <a:ext cx="10013950" cy="667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66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667000"/>
            <a:ext cx="12281774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8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676400"/>
            <a:ext cx="11512550" cy="68474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752600"/>
            <a:ext cx="11087100" cy="674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16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00200"/>
            <a:ext cx="13944600" cy="696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41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3505200"/>
            <a:ext cx="9654065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22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533400"/>
            <a:ext cx="9144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479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057400"/>
            <a:ext cx="13182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When you think IT vision…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526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ntitled-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035" y="0"/>
            <a:ext cx="9144000" cy="9144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4343400"/>
            <a:ext cx="307432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latin typeface="Rockwell"/>
                <a:cs typeface="Rockwell"/>
              </a:rPr>
              <a:t>Ministry In</a:t>
            </a:r>
          </a:p>
          <a:p>
            <a:pPr algn="ctr"/>
            <a:r>
              <a:rPr lang="en-US" sz="4000" b="1" dirty="0" smtClean="0">
                <a:latin typeface="Rockwell"/>
                <a:cs typeface="Rockwell"/>
              </a:rPr>
              <a:t>Mind</a:t>
            </a:r>
            <a:endParaRPr lang="en-US" sz="4000" b="1" dirty="0">
              <a:latin typeface="Rockwell"/>
              <a:cs typeface="Rockwel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12815" y="4419600"/>
            <a:ext cx="336236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latin typeface="Rockwell"/>
                <a:cs typeface="Rockwell"/>
              </a:rPr>
              <a:t>Taking Back </a:t>
            </a:r>
          </a:p>
          <a:p>
            <a:pPr algn="ctr"/>
            <a:r>
              <a:rPr lang="en-US" sz="4000" b="1" dirty="0" smtClean="0">
                <a:latin typeface="Rockwell"/>
                <a:cs typeface="Rockwell"/>
              </a:rPr>
              <a:t>the Strategy </a:t>
            </a:r>
            <a:endParaRPr lang="en-US" sz="4000" b="1" dirty="0">
              <a:latin typeface="Rockwell"/>
              <a:cs typeface="Rockwell"/>
            </a:endParaRPr>
          </a:p>
        </p:txBody>
      </p:sp>
    </p:spTree>
    <p:extLst>
      <p:ext uri="{BB962C8B-B14F-4D97-AF65-F5344CB8AC3E}">
        <p14:creationId xmlns:p14="http://schemas.microsoft.com/office/powerpoint/2010/main" val="33746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irat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865" y="-93027"/>
            <a:ext cx="15704736" cy="92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47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erv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20" y="304800"/>
            <a:ext cx="15055780" cy="88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2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905000"/>
            <a:ext cx="11734800" cy="637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53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905000"/>
            <a:ext cx="13181706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74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amil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745" y="1051900"/>
            <a:ext cx="13779500" cy="808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446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66800"/>
            <a:ext cx="13990320" cy="6858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Mission:</a:t>
            </a:r>
            <a:r>
              <a:rPr lang="en-US" dirty="0" smtClean="0"/>
              <a:t> 	Help people to grow</a:t>
            </a:r>
            <a:br>
              <a:rPr lang="en-US" dirty="0" smtClean="0"/>
            </a:br>
            <a:r>
              <a:rPr lang="en-US" dirty="0" smtClean="0"/>
              <a:t>			closer to God.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RISTCHURCHLogoWhite_Trans.ti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4114800"/>
            <a:ext cx="7924800" cy="150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424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-template">
  <a:themeElements>
    <a:clrScheme name="Custom 5">
      <a:dk1>
        <a:srgbClr val="FFFFFF"/>
      </a:dk1>
      <a:lt1>
        <a:sysClr val="window" lastClr="FFFFFF"/>
      </a:lt1>
      <a:dk2>
        <a:srgbClr val="FFFFFF"/>
      </a:dk2>
      <a:lt2>
        <a:srgbClr val="F8F8F8"/>
      </a:lt2>
      <a:accent1>
        <a:srgbClr val="1587B1"/>
      </a:accent1>
      <a:accent2>
        <a:srgbClr val="00659F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C">
      <a:majorFont>
        <a:latin typeface="Rockwel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presentation-template.potx</Template>
  <TotalTime>5359</TotalTime>
  <Words>200</Words>
  <Application>Microsoft Macintosh PowerPoint</Application>
  <PresentationFormat>Custom</PresentationFormat>
  <Paragraphs>41</Paragraphs>
  <Slides>31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presentation-template</vt:lpstr>
      <vt:lpstr>Ministry In Mind</vt:lpstr>
      <vt:lpstr>PowerPoint Presentation</vt:lpstr>
      <vt:lpstr>When you think IT vision…</vt:lpstr>
      <vt:lpstr>PowerPoint Presentation</vt:lpstr>
      <vt:lpstr>PowerPoint Presentation</vt:lpstr>
      <vt:lpstr>PowerPoint Presentation</vt:lpstr>
      <vt:lpstr>PowerPoint Presentation</vt:lpstr>
      <vt:lpstr>Mission:  Help people to grow    closer to God.</vt:lpstr>
      <vt:lpstr>PowerPoint Presentation</vt:lpstr>
      <vt:lpstr>What We Work On</vt:lpstr>
      <vt:lpstr>PowerPoint Presentation</vt:lpstr>
      <vt:lpstr>How To Care For Sheep</vt:lpstr>
      <vt:lpstr>Sometimes Reality Is…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CCV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Ministry In Mind</dc:title>
  <dc:creator>Edmiston, Jon</dc:creator>
  <cp:lastModifiedBy>Jon Edmiston</cp:lastModifiedBy>
  <cp:revision>21</cp:revision>
  <dcterms:created xsi:type="dcterms:W3CDTF">2010-10-05T15:24:23Z</dcterms:created>
  <dcterms:modified xsi:type="dcterms:W3CDTF">2010-10-11T15:38:15Z</dcterms:modified>
</cp:coreProperties>
</file>

<file path=docProps/thumbnail.jpeg>
</file>